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"/>
  </p:notesMasterIdLst>
  <p:handoutMasterIdLst>
    <p:handoutMasterId r:id="rId7"/>
  </p:handoutMasterIdLst>
  <p:sldIdLst>
    <p:sldId id="268" r:id="rId2"/>
    <p:sldId id="269" r:id="rId3"/>
    <p:sldId id="270" r:id="rId4"/>
    <p:sldId id="271" r:id="rId5"/>
  </p:sldIdLst>
  <p:sldSz cx="12192000" cy="6858000"/>
  <p:notesSz cx="6858000" cy="9144000"/>
  <p:defaultTextStyle>
    <a:defPPr rtl="0"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99" d="100"/>
          <a:sy n="99" d="100"/>
        </p:scale>
        <p:origin x="78" y="4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76" d="100"/>
          <a:sy n="76" d="100"/>
        </p:scale>
        <p:origin x="3330" y="11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DAA022F5-9703-4B90-8B21-0C65ABD44F7E}" type="datetime1">
              <a:rPr lang="ru-RU" smtClean="0"/>
              <a:t>16.01.2024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63FFE7F-C917-439A-8026-3D301EB5CC28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5279982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 noProof="0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2541C1F1-A08D-408C-828C-5DFF929E3B24}" type="datetime1">
              <a:rPr lang="ru-RU" noProof="0" smtClean="0"/>
              <a:t>16.01.2024</a:t>
            </a:fld>
            <a:endParaRPr lang="ru-RU" noProof="0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ru-RU" noProof="0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ru-RU" noProof="0" dirty="0" smtClean="0"/>
              <a:t>Образец текста</a:t>
            </a:r>
          </a:p>
          <a:p>
            <a:pPr lvl="1" rtl="0"/>
            <a:r>
              <a:rPr lang="ru-RU" noProof="0" dirty="0" smtClean="0"/>
              <a:t>Второй уровень</a:t>
            </a:r>
          </a:p>
          <a:p>
            <a:pPr lvl="2" rtl="0"/>
            <a:r>
              <a:rPr lang="ru-RU" noProof="0" dirty="0" smtClean="0"/>
              <a:t>Третий уровень</a:t>
            </a:r>
          </a:p>
          <a:p>
            <a:pPr lvl="3" rtl="0"/>
            <a:r>
              <a:rPr lang="ru-RU" noProof="0" dirty="0" smtClean="0"/>
              <a:t>Четвертый уровень</a:t>
            </a:r>
          </a:p>
          <a:p>
            <a:pPr lvl="4" rtl="0"/>
            <a:r>
              <a:rPr lang="ru-RU" noProof="0" dirty="0" smtClean="0"/>
              <a:t>Пятый уровень</a:t>
            </a:r>
            <a:endParaRPr lang="ru-RU" noProof="0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 noProof="0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4EC0B30D-C07A-425B-A90C-BA7BEB191079}" type="slidenum">
              <a:rPr lang="ru-RU" noProof="0" smtClean="0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372319040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4EC0B30D-C07A-425B-A90C-BA7BEB191079}" type="slidenum">
              <a:rPr lang="ru-RU" smtClean="0"/>
              <a:t>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818706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066800" y="4245434"/>
            <a:ext cx="8686800" cy="1464906"/>
          </a:xfrm>
        </p:spPr>
        <p:txBody>
          <a:bodyPr rtlCol="0" anchor="b">
            <a:normAutofit/>
          </a:bodyPr>
          <a:lstStyle>
            <a:lvl1pPr algn="l" rtl="0">
              <a:lnSpc>
                <a:spcPct val="80000"/>
              </a:lnSpc>
              <a:defRPr sz="48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rtl="0"/>
            <a:r>
              <a:rPr lang="ru-RU" smtClean="0"/>
              <a:t>Образец заголовка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066800" y="5731795"/>
            <a:ext cx="8686800" cy="440405"/>
          </a:xfrm>
        </p:spPr>
        <p:txBody>
          <a:bodyPr rtlCol="0"/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-RU" smtClean="0"/>
              <a:t>Образец подзаголовка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rtl="0">
              <a:defRPr/>
            </a:lvl1pPr>
          </a:lstStyle>
          <a:p>
            <a:pPr rtl="0"/>
            <a:r>
              <a:rPr lang="ru-RU" smtClean="0"/>
              <a:t>Образец заголовка</a:t>
            </a:r>
            <a:endParaRPr lang="ru-RU" dirty="0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ru-RU" smtClean="0"/>
              <a:t>Образец текста</a:t>
            </a:r>
          </a:p>
          <a:p>
            <a:pPr lvl="1" rtl="0"/>
            <a:r>
              <a:rPr lang="ru-RU" smtClean="0"/>
              <a:t>Второй уровень</a:t>
            </a:r>
          </a:p>
          <a:p>
            <a:pPr lvl="2" rtl="0"/>
            <a:r>
              <a:rPr lang="ru-RU" smtClean="0"/>
              <a:t>Третий уровень</a:t>
            </a:r>
          </a:p>
          <a:p>
            <a:pPr lvl="3" rtl="0"/>
            <a:r>
              <a:rPr lang="ru-RU" smtClean="0"/>
              <a:t>Четвертый уровень</a:t>
            </a:r>
          </a:p>
          <a:p>
            <a:pPr lvl="4" rtl="0"/>
            <a:r>
              <a:rPr lang="ru-RU" smtClean="0"/>
              <a:t>Пятый уровень</a:t>
            </a:r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E829B01-D91F-4418-A7A8-E692214653FD}" type="datetime1">
              <a:rPr lang="ru-RU" smtClean="0"/>
              <a:t>16.01.2024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9296400" y="457200"/>
            <a:ext cx="1828800" cy="5719762"/>
          </a:xfrm>
        </p:spPr>
        <p:txBody>
          <a:bodyPr vert="eaVert" rtlCol="0"/>
          <a:lstStyle>
            <a:lvl1pPr rtl="0">
              <a:defRPr/>
            </a:lvl1pPr>
          </a:lstStyle>
          <a:p>
            <a:pPr rtl="0"/>
            <a:r>
              <a:rPr lang="ru-RU" smtClean="0"/>
              <a:t>Образец заголовка</a:t>
            </a:r>
            <a:endParaRPr lang="ru-RU" dirty="0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1066800" y="457200"/>
            <a:ext cx="7955280" cy="5719762"/>
          </a:xfrm>
        </p:spPr>
        <p:txBody>
          <a:bodyPr vert="eaVert" rtlCol="0"/>
          <a:lstStyle/>
          <a:p>
            <a:pPr lvl="0" rtl="0"/>
            <a:r>
              <a:rPr lang="ru-RU" smtClean="0"/>
              <a:t>Образец текста</a:t>
            </a:r>
          </a:p>
          <a:p>
            <a:pPr lvl="1" rtl="0"/>
            <a:r>
              <a:rPr lang="ru-RU" smtClean="0"/>
              <a:t>Второй уровень</a:t>
            </a:r>
          </a:p>
          <a:p>
            <a:pPr lvl="2" rtl="0"/>
            <a:r>
              <a:rPr lang="ru-RU" smtClean="0"/>
              <a:t>Третий уровень</a:t>
            </a:r>
          </a:p>
          <a:p>
            <a:pPr lvl="3" rtl="0"/>
            <a:r>
              <a:rPr lang="ru-RU" smtClean="0"/>
              <a:t>Четвертый уровень</a:t>
            </a:r>
          </a:p>
          <a:p>
            <a:pPr lvl="4" rtl="0"/>
            <a:r>
              <a:rPr lang="ru-RU" smtClean="0"/>
              <a:t>Пятый уровень</a:t>
            </a:r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013FBEF-9622-4E6F-91AD-1A84854E32E7}" type="datetime1">
              <a:rPr lang="ru-RU" smtClean="0"/>
              <a:t>16.01.2024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66800" y="457518"/>
            <a:ext cx="10058400" cy="1188720"/>
          </a:xfrm>
        </p:spPr>
        <p:txBody>
          <a:bodyPr rtlCol="0"/>
          <a:lstStyle>
            <a:lvl1pPr rtl="0">
              <a:defRPr/>
            </a:lvl1pPr>
          </a:lstStyle>
          <a:p>
            <a:pPr rtl="0"/>
            <a:r>
              <a:rPr lang="ru-RU" smtClean="0"/>
              <a:t>Образец заголовка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ru-RU" smtClean="0"/>
              <a:t>Образец текста</a:t>
            </a:r>
          </a:p>
          <a:p>
            <a:pPr lvl="1" rtl="0"/>
            <a:r>
              <a:rPr lang="ru-RU" smtClean="0"/>
              <a:t>Второй уровень</a:t>
            </a:r>
          </a:p>
          <a:p>
            <a:pPr lvl="2" rtl="0"/>
            <a:r>
              <a:rPr lang="ru-RU" smtClean="0"/>
              <a:t>Третий уровень</a:t>
            </a:r>
          </a:p>
          <a:p>
            <a:pPr lvl="3" rtl="0"/>
            <a:r>
              <a:rPr lang="ru-RU" smtClean="0"/>
              <a:t>Четвертый уровень</a:t>
            </a:r>
          </a:p>
          <a:p>
            <a:pPr lvl="4" rtl="0"/>
            <a:r>
              <a:rPr lang="ru-RU" smtClean="0"/>
              <a:t>Пятый уровень</a:t>
            </a:r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6B30942-AF54-4C43-B596-0C50C99B8721}" type="datetime1">
              <a:rPr lang="ru-RU" smtClean="0"/>
              <a:t>16.01.2024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69848" y="4242816"/>
            <a:ext cx="8686800" cy="1463040"/>
          </a:xfrm>
        </p:spPr>
        <p:txBody>
          <a:bodyPr rtlCol="0" anchor="b">
            <a:normAutofit/>
          </a:bodyPr>
          <a:lstStyle>
            <a:lvl1pPr rtl="0">
              <a:defRPr sz="4800"/>
            </a:lvl1pPr>
          </a:lstStyle>
          <a:p>
            <a:pPr rtl="0"/>
            <a:r>
              <a:rPr lang="ru-RU" smtClean="0"/>
              <a:t>Образец заголовка</a:t>
            </a:r>
            <a:endParaRPr lang="ru-RU" dirty="0"/>
          </a:p>
        </p:txBody>
      </p:sp>
      <p:sp>
        <p:nvSpPr>
          <p:cNvPr id="3" name="Замещающий текст 2"/>
          <p:cNvSpPr>
            <a:spLocks noGrp="1"/>
          </p:cNvSpPr>
          <p:nvPr>
            <p:ph type="body" idx="1"/>
          </p:nvPr>
        </p:nvSpPr>
        <p:spPr>
          <a:xfrm>
            <a:off x="1066799" y="5733288"/>
            <a:ext cx="8686800" cy="438912"/>
          </a:xfrm>
        </p:spPr>
        <p:txBody>
          <a:bodyPr rtlCol="0"/>
          <a:lstStyle>
            <a:lvl1pPr marL="0" indent="0">
              <a:spcBef>
                <a:spcPts val="0"/>
              </a:spcBef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 rtl="0"/>
            <a:r>
              <a:rPr lang="ru-RU" smtClean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3506778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типа объекто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smtClean="0"/>
              <a:t>Образец заголовка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1066800" y="1904999"/>
            <a:ext cx="4800600" cy="4271963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rtl="0"/>
            <a:r>
              <a:rPr lang="ru-RU" smtClean="0"/>
              <a:t>Образец текста</a:t>
            </a:r>
          </a:p>
          <a:p>
            <a:pPr lvl="1" rtl="0"/>
            <a:r>
              <a:rPr lang="ru-RU" smtClean="0"/>
              <a:t>Второй уровень</a:t>
            </a:r>
          </a:p>
          <a:p>
            <a:pPr lvl="2" rtl="0"/>
            <a:r>
              <a:rPr lang="ru-RU" smtClean="0"/>
              <a:t>Третий уровень</a:t>
            </a:r>
          </a:p>
          <a:p>
            <a:pPr lvl="3" rtl="0"/>
            <a:r>
              <a:rPr lang="ru-RU" smtClean="0"/>
              <a:t>Четвертый уровень</a:t>
            </a:r>
          </a:p>
          <a:p>
            <a:pPr lvl="4" rtl="0"/>
            <a:r>
              <a:rPr lang="ru-RU" smtClean="0"/>
              <a:t>Пятый уровень</a:t>
            </a:r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324600" y="1904999"/>
            <a:ext cx="4800600" cy="4271963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rtl="0"/>
            <a:r>
              <a:rPr lang="ru-RU" smtClean="0"/>
              <a:t>Образец текста</a:t>
            </a:r>
          </a:p>
          <a:p>
            <a:pPr lvl="1" rtl="0"/>
            <a:r>
              <a:rPr lang="ru-RU" smtClean="0"/>
              <a:t>Второй уровень</a:t>
            </a:r>
          </a:p>
          <a:p>
            <a:pPr lvl="2" rtl="0"/>
            <a:r>
              <a:rPr lang="ru-RU" smtClean="0"/>
              <a:t>Третий уровень</a:t>
            </a:r>
          </a:p>
          <a:p>
            <a:pPr lvl="3" rtl="0"/>
            <a:r>
              <a:rPr lang="ru-RU" smtClean="0"/>
              <a:t>Четвертый уровень</a:t>
            </a:r>
          </a:p>
          <a:p>
            <a:pPr lvl="4" rtl="0"/>
            <a:r>
              <a:rPr lang="ru-RU" smtClean="0"/>
              <a:t>Пятый уровень</a:t>
            </a:r>
            <a:endParaRPr lang="ru-RU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C2F214E-7C63-48DE-8A97-7C10AE756013}" type="datetime1">
              <a:rPr lang="ru-RU" smtClean="0"/>
              <a:t>16.01.2024</a:t>
            </a:fld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smtClean="0"/>
              <a:t>Образец заголовка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066800" y="1772815"/>
            <a:ext cx="4800600" cy="737121"/>
          </a:xfrm>
        </p:spPr>
        <p:txBody>
          <a:bodyPr rtlCol="0" anchor="ctr"/>
          <a:lstStyle>
            <a:lvl1pPr marL="0" indent="0">
              <a:spcBef>
                <a:spcPts val="0"/>
              </a:spcBef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1066800" y="2509937"/>
            <a:ext cx="4800600" cy="3662263"/>
          </a:xfrm>
        </p:spPr>
        <p:txBody>
          <a:bodyPr rtlCol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ru-RU" smtClean="0"/>
              <a:t>Образец текста</a:t>
            </a:r>
          </a:p>
          <a:p>
            <a:pPr lvl="1" rtl="0"/>
            <a:r>
              <a:rPr lang="ru-RU" smtClean="0"/>
              <a:t>Второй уровень</a:t>
            </a:r>
          </a:p>
          <a:p>
            <a:pPr lvl="2" rtl="0"/>
            <a:r>
              <a:rPr lang="ru-RU" smtClean="0"/>
              <a:t>Третий уровень</a:t>
            </a:r>
          </a:p>
          <a:p>
            <a:pPr lvl="3" rtl="0"/>
            <a:r>
              <a:rPr lang="ru-RU" smtClean="0"/>
              <a:t>Четвертый уровень</a:t>
            </a:r>
          </a:p>
          <a:p>
            <a:pPr lvl="4" rtl="0"/>
            <a:r>
              <a:rPr lang="ru-RU" smtClean="0"/>
              <a:t>Пятый уровень</a:t>
            </a:r>
            <a:endParaRPr lang="ru-RU" dirty="0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324600" y="1772815"/>
            <a:ext cx="4800600" cy="737121"/>
          </a:xfrm>
        </p:spPr>
        <p:txBody>
          <a:bodyPr rtlCol="0" anchor="ctr"/>
          <a:lstStyle>
            <a:lvl1pPr marL="0" indent="0">
              <a:spcBef>
                <a:spcPts val="0"/>
              </a:spcBef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324600" y="2509937"/>
            <a:ext cx="4800600" cy="3662263"/>
          </a:xfrm>
        </p:spPr>
        <p:txBody>
          <a:bodyPr rtlCol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ru-RU" smtClean="0"/>
              <a:t>Образец текста</a:t>
            </a:r>
          </a:p>
          <a:p>
            <a:pPr lvl="1" rtl="0"/>
            <a:r>
              <a:rPr lang="ru-RU" smtClean="0"/>
              <a:t>Второй уровень</a:t>
            </a:r>
          </a:p>
          <a:p>
            <a:pPr lvl="2" rtl="0"/>
            <a:r>
              <a:rPr lang="ru-RU" smtClean="0"/>
              <a:t>Третий уровень</a:t>
            </a:r>
          </a:p>
          <a:p>
            <a:pPr lvl="3" rtl="0"/>
            <a:r>
              <a:rPr lang="ru-RU" smtClean="0"/>
              <a:t>Четвертый уровень</a:t>
            </a:r>
          </a:p>
          <a:p>
            <a:pPr lvl="4" rtl="0"/>
            <a:r>
              <a:rPr lang="ru-RU" smtClean="0"/>
              <a:t>Пятый уровень</a:t>
            </a:r>
            <a:endParaRPr lang="ru-RU" dirty="0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85BAC24-0F4C-4972-B608-4468E9B3B8B9}" type="datetime1">
              <a:rPr lang="ru-RU" smtClean="0"/>
              <a:t>16.01.2024</a:t>
            </a:fld>
            <a:endParaRPr lang="ru-RU" dirty="0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rtl="0">
              <a:defRPr/>
            </a:lvl1pPr>
          </a:lstStyle>
          <a:p>
            <a:pPr rtl="0"/>
            <a:r>
              <a:rPr lang="ru-RU" smtClean="0"/>
              <a:t>Образец заголовка</a:t>
            </a:r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B12DAB0-1689-47C6-B468-472EFBE3E427}" type="datetime1">
              <a:rPr lang="ru-RU" smtClean="0"/>
              <a:t>16.01.2024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E416D4A-7D3C-4EDC-9E62-93A6D001134D}" type="datetime1">
              <a:rPr lang="ru-RU" smtClean="0"/>
              <a:t>16.01.2024</a:t>
            </a:fld>
            <a:endParaRPr lang="ru-RU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42760" y="3090672"/>
            <a:ext cx="4663440" cy="1828800"/>
          </a:xfrm>
        </p:spPr>
        <p:txBody>
          <a:bodyPr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ru-RU" smtClean="0"/>
              <a:t>Образец заголовка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85799" y="457200"/>
            <a:ext cx="5410201" cy="5715000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ru-RU" smtClean="0"/>
              <a:t>Образец текста</a:t>
            </a:r>
          </a:p>
          <a:p>
            <a:pPr lvl="1" rtl="0"/>
            <a:r>
              <a:rPr lang="ru-RU" smtClean="0"/>
              <a:t>Второй уровень</a:t>
            </a:r>
          </a:p>
          <a:p>
            <a:pPr lvl="2" rtl="0"/>
            <a:r>
              <a:rPr lang="ru-RU" smtClean="0"/>
              <a:t>Третий уровень</a:t>
            </a:r>
          </a:p>
          <a:p>
            <a:pPr lvl="3" rtl="0"/>
            <a:r>
              <a:rPr lang="ru-RU" smtClean="0"/>
              <a:t>Четвертый уровень</a:t>
            </a:r>
          </a:p>
          <a:p>
            <a:pPr lvl="4" rtl="0"/>
            <a:r>
              <a:rPr lang="ru-RU" smtClean="0"/>
              <a:t>Пятый уровень</a:t>
            </a: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842760" y="4983480"/>
            <a:ext cx="4663440" cy="1188720"/>
          </a:xfrm>
        </p:spPr>
        <p:txBody>
          <a:bodyPr rtlCol="0">
            <a:normAutofit/>
          </a:bodyPr>
          <a:lstStyle>
            <a:lvl1pPr marL="0" indent="0"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C00B32A-A506-4EC1-9ACB-B65F7A3BE5FC}" type="datetime1">
              <a:rPr lang="ru-RU" smtClean="0"/>
              <a:t>16.01.2024</a:t>
            </a:fld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42760" y="3093099"/>
            <a:ext cx="4663440" cy="1828800"/>
          </a:xfrm>
        </p:spPr>
        <p:txBody>
          <a:bodyPr rtlCol="0" anchor="b">
            <a:normAutofit/>
          </a:bodyPr>
          <a:lstStyle>
            <a:lvl1pPr rtl="0">
              <a:defRPr sz="3600"/>
            </a:lvl1pPr>
          </a:lstStyle>
          <a:p>
            <a:pPr rtl="0"/>
            <a:r>
              <a:rPr lang="ru-RU" smtClean="0"/>
              <a:t>Образец заголовка</a:t>
            </a:r>
            <a:endParaRPr lang="ru-RU" dirty="0"/>
          </a:p>
        </p:txBody>
      </p:sp>
      <p:sp>
        <p:nvSpPr>
          <p:cNvPr id="3" name="Рисунок 2" descr="Пустой заполнитель, вместо которого можно добавить изображение. Щелкните заполнитель и выберите изображение, которое необходимо добавить."/>
          <p:cNvSpPr>
            <a:spLocks noGrp="1"/>
          </p:cNvSpPr>
          <p:nvPr>
            <p:ph type="pic" idx="1"/>
          </p:nvPr>
        </p:nvSpPr>
        <p:spPr>
          <a:xfrm>
            <a:off x="0" y="0"/>
            <a:ext cx="6096000" cy="6858000"/>
          </a:xfrm>
        </p:spPr>
        <p:txBody>
          <a:bodyPr tIns="457200" rtlCol="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ru-RU" smtClean="0"/>
              <a:t>Вставка рисунка</a:t>
            </a: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842760" y="4983480"/>
            <a:ext cx="4663440" cy="1188720"/>
          </a:xfrm>
        </p:spPr>
        <p:txBody>
          <a:bodyPr rtlCol="0">
            <a:normAutofit/>
          </a:bodyPr>
          <a:lstStyle>
            <a:lvl1pPr marL="0" indent="0"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smtClean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2977249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полнитель заголовка 1"/>
          <p:cNvSpPr>
            <a:spLocks noGrp="1"/>
          </p:cNvSpPr>
          <p:nvPr>
            <p:ph type="title"/>
          </p:nvPr>
        </p:nvSpPr>
        <p:spPr>
          <a:xfrm>
            <a:off x="1066800" y="457518"/>
            <a:ext cx="10058400" cy="118872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3" name="Замещающий текст 2"/>
          <p:cNvSpPr>
            <a:spLocks noGrp="1"/>
          </p:cNvSpPr>
          <p:nvPr>
            <p:ph type="body" idx="1"/>
          </p:nvPr>
        </p:nvSpPr>
        <p:spPr>
          <a:xfrm>
            <a:off x="1066800" y="1905001"/>
            <a:ext cx="10058400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ru-RU" dirty="0" smtClean="0"/>
              <a:t>Образец текста</a:t>
            </a:r>
          </a:p>
          <a:p>
            <a:pPr lvl="1" rtl="0"/>
            <a:r>
              <a:rPr lang="ru-RU" dirty="0" smtClean="0"/>
              <a:t>Второй уровень</a:t>
            </a:r>
          </a:p>
          <a:p>
            <a:pPr lvl="2" rtl="0"/>
            <a:r>
              <a:rPr lang="ru-RU" dirty="0" smtClean="0"/>
              <a:t>Третий уровень</a:t>
            </a:r>
          </a:p>
          <a:p>
            <a:pPr lvl="3" rtl="0"/>
            <a:r>
              <a:rPr lang="ru-RU" dirty="0" smtClean="0"/>
              <a:t>Четвертый уровень</a:t>
            </a:r>
          </a:p>
          <a:p>
            <a:pPr lvl="4" rtl="0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1066800" y="6400800"/>
            <a:ext cx="109728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pPr rtl="0"/>
            <a:fld id="{166EC540-81EE-43C0-909D-5BD43B41EC30}" type="datetime1">
              <a:rPr lang="ru-RU" smtClean="0"/>
              <a:t>16.01.2024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2422849" y="6400800"/>
            <a:ext cx="7315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/>
                </a:solidFill>
              </a:defRPr>
            </a:lvl1pPr>
          </a:lstStyle>
          <a:p>
            <a:pPr rtl="0"/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10027920" y="6400800"/>
            <a:ext cx="109728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pPr rtl="0"/>
            <a:fld id="{E31375A4-56A4-47D6-9801-1991572033F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5"/>
        </a:buClr>
        <a:buSzPct val="9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28600" algn="l" defTabSz="914400" rtl="0" eaLnBrk="1" latinLnBrk="0" hangingPunct="1">
        <a:lnSpc>
          <a:spcPct val="90000"/>
        </a:lnSpc>
        <a:spcBef>
          <a:spcPts val="1200"/>
        </a:spcBef>
        <a:buClr>
          <a:schemeClr val="accent5"/>
        </a:buClr>
        <a:buSzPct val="9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5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5"/>
        </a:buClr>
        <a:buSzPct val="9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32588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accent5"/>
        </a:buClr>
        <a:buSzPct val="90000"/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55448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accent5"/>
        </a:buClr>
        <a:buSzPct val="90000"/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78308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accent5"/>
        </a:buClr>
        <a:buSzPct val="90000"/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accent5"/>
        </a:buClr>
        <a:buSzPct val="90000"/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24028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accent5"/>
        </a:buClr>
        <a:buSzPct val="90000"/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80173" y="1848051"/>
            <a:ext cx="8686800" cy="2870887"/>
          </a:xfrm>
        </p:spPr>
        <p:txBody>
          <a:bodyPr rtlCol="0">
            <a:normAutofit fontScale="90000"/>
          </a:bodyPr>
          <a:lstStyle/>
          <a:p>
            <a:pPr hangingPunct="0"/>
            <a:r>
              <a:rPr lang="ru-RU" b="1" dirty="0">
                <a:solidFill>
                  <a:schemeClr val="tx2">
                    <a:lumMod val="85000"/>
                    <a:lumOff val="15000"/>
                  </a:schemeClr>
                </a:solidFill>
                <a:effectLst/>
                <a:latin typeface="Trebuchet MS" panose="020B0603020202020204" pitchFamily="34" charset="0"/>
              </a:rPr>
              <a:t>ПРОЕКТ </a:t>
            </a:r>
            <a:r>
              <a:rPr lang="ru-RU" dirty="0">
                <a:solidFill>
                  <a:schemeClr val="tx2">
                    <a:lumMod val="85000"/>
                    <a:lumOff val="15000"/>
                  </a:schemeClr>
                </a:solidFill>
                <a:effectLst/>
                <a:latin typeface="Trebuchet MS" panose="020B0603020202020204" pitchFamily="34" charset="0"/>
              </a:rPr>
              <a:t/>
            </a:r>
            <a:br>
              <a:rPr lang="ru-RU" dirty="0">
                <a:solidFill>
                  <a:schemeClr val="tx2">
                    <a:lumMod val="85000"/>
                    <a:lumOff val="15000"/>
                  </a:schemeClr>
                </a:solidFill>
                <a:effectLst/>
                <a:latin typeface="Trebuchet MS" panose="020B0603020202020204" pitchFamily="34" charset="0"/>
              </a:rPr>
            </a:br>
            <a:r>
              <a:rPr lang="ru-RU" dirty="0">
                <a:solidFill>
                  <a:schemeClr val="tx2">
                    <a:lumMod val="85000"/>
                    <a:lumOff val="15000"/>
                  </a:schemeClr>
                </a:solidFill>
                <a:effectLst/>
                <a:latin typeface="Trebuchet MS" panose="020B0603020202020204" pitchFamily="34" charset="0"/>
              </a:rPr>
              <a:t>по информатике на тему</a:t>
            </a:r>
            <a:br>
              <a:rPr lang="ru-RU" dirty="0">
                <a:solidFill>
                  <a:schemeClr val="tx2">
                    <a:lumMod val="85000"/>
                    <a:lumOff val="15000"/>
                  </a:schemeClr>
                </a:solidFill>
                <a:effectLst/>
                <a:latin typeface="Trebuchet MS" panose="020B0603020202020204" pitchFamily="34" charset="0"/>
              </a:rPr>
            </a:br>
            <a:r>
              <a:rPr lang="ru-RU" b="1" dirty="0">
                <a:solidFill>
                  <a:schemeClr val="tx2">
                    <a:lumMod val="85000"/>
                    <a:lumOff val="15000"/>
                  </a:schemeClr>
                </a:solidFill>
                <a:effectLst/>
                <a:latin typeface="Trebuchet MS" panose="020B0603020202020204" pitchFamily="34" charset="0"/>
              </a:rPr>
              <a:t>«Разработка приложения для изучения технического английского языка»</a:t>
            </a:r>
            <a:endParaRPr lang="ru-RU" dirty="0">
              <a:solidFill>
                <a:schemeClr val="tx2">
                  <a:lumMod val="85000"/>
                  <a:lumOff val="15000"/>
                </a:schemeClr>
              </a:solidFill>
              <a:effectLst/>
              <a:latin typeface="Trebuchet MS" panose="020B0603020202020204" pitchFamily="34" charset="0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80173" y="4892194"/>
            <a:ext cx="8848825" cy="1453262"/>
          </a:xfrm>
        </p:spPr>
        <p:txBody>
          <a:bodyPr rtlCol="0">
            <a:normAutofit/>
          </a:bodyPr>
          <a:lstStyle/>
          <a:p>
            <a:pPr hangingPunct="0"/>
            <a:r>
              <a:rPr lang="ru-RU" dirty="0">
                <a:solidFill>
                  <a:schemeClr val="tx2">
                    <a:lumMod val="85000"/>
                    <a:lumOff val="15000"/>
                  </a:schemeClr>
                </a:solidFill>
                <a:effectLst/>
                <a:latin typeface="Trebuchet MS" panose="020B0603020202020204" pitchFamily="34" charset="0"/>
              </a:rPr>
              <a:t>Выполнил: ученик 10 класса Т</a:t>
            </a:r>
            <a:br>
              <a:rPr lang="ru-RU" dirty="0">
                <a:solidFill>
                  <a:schemeClr val="tx2">
                    <a:lumMod val="85000"/>
                    <a:lumOff val="15000"/>
                  </a:schemeClr>
                </a:solidFill>
                <a:effectLst/>
                <a:latin typeface="Trebuchet MS" panose="020B0603020202020204" pitchFamily="34" charset="0"/>
              </a:rPr>
            </a:br>
            <a:r>
              <a:rPr lang="ru-RU" dirty="0">
                <a:solidFill>
                  <a:schemeClr val="tx2">
                    <a:lumMod val="85000"/>
                    <a:lumOff val="15000"/>
                  </a:schemeClr>
                </a:solidFill>
                <a:effectLst/>
                <a:latin typeface="Trebuchet MS" panose="020B0603020202020204" pitchFamily="34" charset="0"/>
              </a:rPr>
              <a:t>Коныгина М.А</a:t>
            </a:r>
          </a:p>
          <a:p>
            <a:pPr hangingPunct="0"/>
            <a:r>
              <a:rPr lang="ru-RU" dirty="0">
                <a:solidFill>
                  <a:schemeClr val="tx2">
                    <a:lumMod val="85000"/>
                    <a:lumOff val="15000"/>
                  </a:schemeClr>
                </a:solidFill>
                <a:effectLst/>
                <a:latin typeface="Trebuchet MS" panose="020B0603020202020204" pitchFamily="34" charset="0"/>
              </a:rPr>
              <a:t>Научный руководитель: учитель информатики</a:t>
            </a:r>
            <a:br>
              <a:rPr lang="ru-RU" dirty="0">
                <a:solidFill>
                  <a:schemeClr val="tx2">
                    <a:lumMod val="85000"/>
                    <a:lumOff val="15000"/>
                  </a:schemeClr>
                </a:solidFill>
                <a:effectLst/>
                <a:latin typeface="Trebuchet MS" panose="020B0603020202020204" pitchFamily="34" charset="0"/>
              </a:rPr>
            </a:br>
            <a:r>
              <a:rPr lang="ru-RU" dirty="0">
                <a:solidFill>
                  <a:schemeClr val="tx2">
                    <a:lumMod val="85000"/>
                    <a:lumOff val="15000"/>
                  </a:schemeClr>
                </a:solidFill>
                <a:effectLst/>
                <a:latin typeface="Trebuchet MS" panose="020B0603020202020204" pitchFamily="34" charset="0"/>
              </a:rPr>
              <a:t>Кузьмина Е.Ф.</a:t>
            </a:r>
          </a:p>
          <a:p>
            <a:pPr rtl="0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70110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66800" y="173254"/>
            <a:ext cx="10058400" cy="654836"/>
          </a:xfrm>
        </p:spPr>
        <p:txBody>
          <a:bodyPr>
            <a:normAutofit fontScale="90000"/>
          </a:bodyPr>
          <a:lstStyle/>
          <a:p>
            <a:pPr algn="ctr"/>
            <a:r>
              <a:rPr lang="ru-RU" sz="4800" dirty="0" smtClean="0">
                <a:solidFill>
                  <a:schemeClr val="tx2">
                    <a:lumMod val="85000"/>
                    <a:lumOff val="15000"/>
                  </a:schemeClr>
                </a:solidFill>
                <a:latin typeface="Trebuchet MS" panose="020B0603020202020204" pitchFamily="34" charset="0"/>
              </a:rPr>
              <a:t>Введение</a:t>
            </a:r>
            <a:endParaRPr lang="ru-RU" sz="4800" dirty="0">
              <a:solidFill>
                <a:schemeClr val="tx2">
                  <a:lumMod val="85000"/>
                  <a:lumOff val="15000"/>
                </a:schemeClr>
              </a:solidFill>
              <a:latin typeface="Trebuchet MS" panose="020B0603020202020204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87140" y="1335336"/>
            <a:ext cx="4685899" cy="261887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ru-RU" sz="3200" b="1" dirty="0">
                <a:solidFill>
                  <a:schemeClr val="tx2">
                    <a:lumMod val="85000"/>
                    <a:lumOff val="15000"/>
                  </a:schemeClr>
                </a:solidFill>
                <a:latin typeface="Trebuchet MS" panose="020B0603020202020204" pitchFamily="34" charset="0"/>
              </a:rPr>
              <a:t>Цель</a:t>
            </a:r>
            <a:r>
              <a:rPr lang="ru-RU" sz="3200" dirty="0">
                <a:solidFill>
                  <a:schemeClr val="tx2">
                    <a:lumMod val="85000"/>
                    <a:lumOff val="15000"/>
                  </a:schemeClr>
                </a:solidFill>
                <a:latin typeface="Trebuchet MS" panose="020B0603020202020204" pitchFamily="34" charset="0"/>
              </a:rPr>
              <a:t>: разработка обучающего приложения для изучения технического английского языка на языке </a:t>
            </a:r>
            <a:r>
              <a:rPr lang="ru-RU" sz="3200" dirty="0" err="1">
                <a:solidFill>
                  <a:schemeClr val="tx2">
                    <a:lumMod val="85000"/>
                    <a:lumOff val="15000"/>
                  </a:schemeClr>
                </a:solidFill>
                <a:latin typeface="Trebuchet MS" panose="020B0603020202020204" pitchFamily="34" charset="0"/>
              </a:rPr>
              <a:t>Python</a:t>
            </a:r>
            <a:r>
              <a:rPr lang="ru-RU" sz="3200" dirty="0">
                <a:solidFill>
                  <a:schemeClr val="tx2">
                    <a:lumMod val="85000"/>
                    <a:lumOff val="15000"/>
                  </a:schemeClr>
                </a:solidFill>
                <a:latin typeface="Trebuchet MS" panose="020B0603020202020204" pitchFamily="34" charset="0"/>
              </a:rPr>
              <a:t>.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5531318" y="1176526"/>
            <a:ext cx="6086375" cy="57400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6200" marR="76200" indent="450215" algn="just">
              <a:spcBef>
                <a:spcPts val="600"/>
              </a:spcBef>
              <a:spcAft>
                <a:spcPts val="600"/>
              </a:spcAft>
            </a:pPr>
            <a:r>
              <a:rPr lang="ru-RU" sz="2400" dirty="0">
                <a:solidFill>
                  <a:schemeClr val="tx2">
                    <a:lumMod val="85000"/>
                    <a:lumOff val="15000"/>
                  </a:schemeClr>
                </a:solidFill>
                <a:latin typeface="Trebuchet MS" panose="020B0603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Для достижения цели необходимо решить следующие </a:t>
            </a:r>
            <a:r>
              <a:rPr lang="ru-RU" sz="2400" b="1" dirty="0">
                <a:solidFill>
                  <a:schemeClr val="tx2">
                    <a:lumMod val="85000"/>
                    <a:lumOff val="15000"/>
                  </a:schemeClr>
                </a:solidFill>
                <a:latin typeface="Trebuchet MS" panose="020B0603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задачи</a:t>
            </a:r>
            <a:r>
              <a:rPr lang="ru-RU" sz="2400" dirty="0">
                <a:solidFill>
                  <a:schemeClr val="tx2">
                    <a:lumMod val="85000"/>
                    <a:lumOff val="15000"/>
                  </a:schemeClr>
                </a:solidFill>
                <a:latin typeface="Trebuchet MS" panose="020B0603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ru-RU" dirty="0">
              <a:solidFill>
                <a:schemeClr val="tx2">
                  <a:lumMod val="85000"/>
                  <a:lumOff val="15000"/>
                </a:schemeClr>
              </a:solidFill>
              <a:latin typeface="Trebuchet MS" panose="020B0603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76200" lvl="0" indent="-342900" algn="just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–"/>
            </a:pPr>
            <a:r>
              <a:rPr lang="ru-RU" sz="2400" dirty="0">
                <a:solidFill>
                  <a:schemeClr val="tx2">
                    <a:lumMod val="85000"/>
                    <a:lumOff val="15000"/>
                  </a:schemeClr>
                </a:solidFill>
                <a:latin typeface="Trebuchet MS" panose="020B0603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изучить базовые темы в английском языке;</a:t>
            </a:r>
            <a:endParaRPr lang="ru-RU" dirty="0">
              <a:solidFill>
                <a:schemeClr val="tx2">
                  <a:lumMod val="85000"/>
                  <a:lumOff val="15000"/>
                </a:schemeClr>
              </a:solidFill>
              <a:latin typeface="Trebuchet MS" panose="020B0603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342900" marR="76200" lvl="0" indent="-342900" algn="just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–"/>
            </a:pPr>
            <a:r>
              <a:rPr lang="ru-RU" sz="2400" dirty="0">
                <a:solidFill>
                  <a:schemeClr val="tx2">
                    <a:lumMod val="85000"/>
                    <a:lumOff val="15000"/>
                  </a:schemeClr>
                </a:solidFill>
                <a:latin typeface="Trebuchet MS" panose="020B0603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отобрать и систематизировать материал;</a:t>
            </a:r>
            <a:endParaRPr lang="ru-RU" dirty="0">
              <a:solidFill>
                <a:schemeClr val="tx2">
                  <a:lumMod val="85000"/>
                  <a:lumOff val="15000"/>
                </a:schemeClr>
              </a:solidFill>
              <a:latin typeface="Trebuchet MS" panose="020B0603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342900" marR="76200" lvl="0" indent="-342900" algn="just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–"/>
            </a:pPr>
            <a:r>
              <a:rPr lang="ru-RU" sz="2400" dirty="0">
                <a:solidFill>
                  <a:schemeClr val="tx2">
                    <a:lumMod val="85000"/>
                    <a:lumOff val="15000"/>
                  </a:schemeClr>
                </a:solidFill>
                <a:latin typeface="Trebuchet MS" panose="020B0603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изучить возможности языка </a:t>
            </a:r>
            <a:r>
              <a:rPr lang="ru-RU" sz="2400" dirty="0" err="1">
                <a:solidFill>
                  <a:schemeClr val="tx2">
                    <a:lumMod val="85000"/>
                    <a:lumOff val="15000"/>
                  </a:schemeClr>
                </a:solidFill>
                <a:latin typeface="Trebuchet MS" panose="020B0603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Python</a:t>
            </a:r>
            <a:r>
              <a:rPr lang="ru-RU" sz="2400" dirty="0">
                <a:solidFill>
                  <a:schemeClr val="tx2">
                    <a:lumMod val="85000"/>
                    <a:lumOff val="15000"/>
                  </a:schemeClr>
                </a:solidFill>
                <a:latin typeface="Trebuchet MS" panose="020B0603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библиотеки PyQT5 и QT </a:t>
            </a:r>
            <a:r>
              <a:rPr lang="ru-RU" sz="2400" dirty="0" err="1">
                <a:solidFill>
                  <a:schemeClr val="tx2">
                    <a:lumMod val="85000"/>
                    <a:lumOff val="15000"/>
                  </a:schemeClr>
                </a:solidFill>
                <a:latin typeface="Trebuchet MS" panose="020B0603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Designer</a:t>
            </a:r>
            <a:r>
              <a:rPr lang="ru-RU" sz="2400" dirty="0">
                <a:solidFill>
                  <a:schemeClr val="tx2">
                    <a:lumMod val="85000"/>
                    <a:lumOff val="15000"/>
                  </a:schemeClr>
                </a:solidFill>
                <a:latin typeface="Trebuchet MS" panose="020B0603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dirty="0">
              <a:solidFill>
                <a:schemeClr val="tx2">
                  <a:lumMod val="85000"/>
                  <a:lumOff val="15000"/>
                </a:schemeClr>
              </a:solidFill>
              <a:latin typeface="Trebuchet MS" panose="020B0603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342900" marR="76200" lvl="0" indent="-342900" algn="just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–"/>
            </a:pPr>
            <a:r>
              <a:rPr lang="ru-RU" sz="2400" dirty="0">
                <a:solidFill>
                  <a:schemeClr val="tx2">
                    <a:lumMod val="85000"/>
                    <a:lumOff val="15000"/>
                  </a:schemeClr>
                </a:solidFill>
                <a:latin typeface="Trebuchet MS" panose="020B0603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продумать функционал и интерфейс для приложения;</a:t>
            </a:r>
            <a:endParaRPr lang="ru-RU" dirty="0">
              <a:solidFill>
                <a:schemeClr val="tx2">
                  <a:lumMod val="85000"/>
                  <a:lumOff val="15000"/>
                </a:schemeClr>
              </a:solidFill>
              <a:latin typeface="Trebuchet MS" panose="020B0603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342900" marR="76200" lvl="0" indent="-342900" algn="just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–"/>
            </a:pPr>
            <a:r>
              <a:rPr lang="ru-RU" sz="2400" dirty="0">
                <a:solidFill>
                  <a:schemeClr val="tx2">
                    <a:lumMod val="85000"/>
                    <a:lumOff val="15000"/>
                  </a:schemeClr>
                </a:solidFill>
                <a:latin typeface="Trebuchet MS" panose="020B0603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разработать программный код;</a:t>
            </a:r>
            <a:endParaRPr lang="ru-RU" dirty="0">
              <a:solidFill>
                <a:schemeClr val="tx2">
                  <a:lumMod val="85000"/>
                  <a:lumOff val="15000"/>
                </a:schemeClr>
              </a:solidFill>
              <a:latin typeface="Trebuchet MS" panose="020B0603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spcAft>
                <a:spcPts val="1000"/>
              </a:spcAft>
              <a:buFont typeface="Arial" panose="020B0604020202020204" pitchFamily="34" charset="0"/>
              <a:buChar char="–"/>
            </a:pPr>
            <a:r>
              <a:rPr lang="ru-RU" sz="2400" dirty="0">
                <a:solidFill>
                  <a:schemeClr val="tx2">
                    <a:lumMod val="85000"/>
                    <a:lumOff val="15000"/>
                  </a:schemeClr>
                </a:solidFill>
                <a:latin typeface="Trebuchet MS" panose="020B0603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произвести отладку и корректировку проекта.</a:t>
            </a:r>
            <a:endParaRPr lang="ru-RU" dirty="0">
              <a:solidFill>
                <a:schemeClr val="tx2">
                  <a:lumMod val="85000"/>
                  <a:lumOff val="15000"/>
                </a:schemeClr>
              </a:solidFill>
              <a:effectLst/>
              <a:latin typeface="Trebuchet MS" panose="020B0603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Dictionary Icon png images | PNGEg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598" b="92816" l="9483" r="89943">
                        <a14:foregroundMark x1="29885" y1="27011" x2="72701" y2="57759"/>
                        <a14:foregroundMark x1="65230" y1="33333" x2="26437" y2="57184"/>
                        <a14:foregroundMark x1="33046" y1="37644" x2="49713" y2="46839"/>
                        <a14:foregroundMark x1="59770" y1="28161" x2="66379" y2="54598"/>
                        <a14:foregroundMark x1="30460" y1="93103" x2="80747" y2="84195"/>
                        <a14:foregroundMark x1="59195" y1="11207" x2="69540" y2="459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4002" y="4206270"/>
            <a:ext cx="2432987" cy="2432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4567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66800" y="308007"/>
            <a:ext cx="10058400" cy="722213"/>
          </a:xfrm>
        </p:spPr>
        <p:txBody>
          <a:bodyPr>
            <a:normAutofit/>
          </a:bodyPr>
          <a:lstStyle/>
          <a:p>
            <a:pPr algn="ctr"/>
            <a:r>
              <a:rPr lang="ru-RU" sz="4400" dirty="0" smtClean="0">
                <a:solidFill>
                  <a:schemeClr val="tx2">
                    <a:lumMod val="85000"/>
                    <a:lumOff val="15000"/>
                  </a:schemeClr>
                </a:solidFill>
                <a:latin typeface="Trebuchet MS" panose="020B0603020202020204" pitchFamily="34" charset="0"/>
              </a:rPr>
              <a:t>Что было изучено</a:t>
            </a:r>
            <a:endParaRPr lang="ru-RU" sz="4400" dirty="0">
              <a:solidFill>
                <a:schemeClr val="tx2">
                  <a:lumMod val="85000"/>
                  <a:lumOff val="15000"/>
                </a:schemeClr>
              </a:solidFill>
              <a:latin typeface="Trebuchet MS" panose="020B0603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66800" y="1211329"/>
            <a:ext cx="39848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>
                <a:solidFill>
                  <a:schemeClr val="tx2">
                    <a:lumMod val="85000"/>
                    <a:lumOff val="15000"/>
                  </a:schemeClr>
                </a:solidFill>
                <a:latin typeface="Trebuchet MS" panose="020B0603020202020204" pitchFamily="34" charset="0"/>
              </a:rPr>
              <a:t>Причины изучать технической английский</a:t>
            </a:r>
            <a:r>
              <a:rPr lang="en-US" sz="2400" dirty="0">
                <a:solidFill>
                  <a:schemeClr val="tx2">
                    <a:lumMod val="85000"/>
                    <a:lumOff val="15000"/>
                  </a:schemeClr>
                </a:solidFill>
                <a:latin typeface="Trebuchet MS" panose="020B0603020202020204" pitchFamily="34" charset="0"/>
              </a:rPr>
              <a:t>:</a:t>
            </a:r>
            <a:endParaRPr lang="ru-RU" sz="2400" dirty="0">
              <a:solidFill>
                <a:schemeClr val="tx2">
                  <a:lumMod val="85000"/>
                  <a:lumOff val="15000"/>
                </a:schemeClr>
              </a:solidFill>
              <a:latin typeface="Trebuchet MS" panose="020B0603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06392" y="2223435"/>
            <a:ext cx="5467149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ru-RU" dirty="0">
                <a:solidFill>
                  <a:schemeClr val="tx2">
                    <a:lumMod val="85000"/>
                    <a:lumOff val="15000"/>
                  </a:schemeClr>
                </a:solidFill>
                <a:latin typeface="Trebuchet MS" panose="020B0603020202020204" pitchFamily="34" charset="0"/>
              </a:rPr>
              <a:t>Большинство языков программирования основано на ключевых словах английского происхождения. </a:t>
            </a:r>
            <a:endParaRPr lang="en-US" dirty="0" smtClean="0">
              <a:solidFill>
                <a:schemeClr val="tx2">
                  <a:lumMod val="85000"/>
                  <a:lumOff val="15000"/>
                </a:schemeClr>
              </a:solidFill>
              <a:latin typeface="Trebuchet MS" panose="020B0603020202020204" pitchFamily="34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ru-RU" dirty="0">
                <a:solidFill>
                  <a:schemeClr val="tx2">
                    <a:lumMod val="85000"/>
                    <a:lumOff val="15000"/>
                  </a:schemeClr>
                </a:solidFill>
                <a:latin typeface="Trebuchet MS" panose="020B0603020202020204" pitchFamily="34" charset="0"/>
              </a:rPr>
              <a:t>Практически все справочные материалы и технические задания пишутся на английском.</a:t>
            </a:r>
          </a:p>
          <a:p>
            <a:pPr marL="342900" lvl="0" indent="-342900">
              <a:buFont typeface="+mj-lt"/>
              <a:buAutoNum type="arabicPeriod"/>
            </a:pPr>
            <a:r>
              <a:rPr lang="ru-RU" dirty="0">
                <a:solidFill>
                  <a:schemeClr val="tx2">
                    <a:lumMod val="85000"/>
                    <a:lumOff val="15000"/>
                  </a:schemeClr>
                </a:solidFill>
                <a:latin typeface="Trebuchet MS" panose="020B0603020202020204" pitchFamily="34" charset="0"/>
              </a:rPr>
              <a:t>Программистам нужно быть в курсе всех новостей и обновлений, а новейшие книги и статьи в IT-сфере публикуются на английском.</a:t>
            </a:r>
          </a:p>
          <a:p>
            <a:pPr marL="342900" lvl="0" indent="-342900">
              <a:buFont typeface="+mj-lt"/>
              <a:buAutoNum type="arabicPeriod"/>
            </a:pPr>
            <a:r>
              <a:rPr lang="ru-RU" dirty="0">
                <a:solidFill>
                  <a:schemeClr val="tx2">
                    <a:lumMod val="85000"/>
                    <a:lumOff val="15000"/>
                  </a:schemeClr>
                </a:solidFill>
                <a:latin typeface="Trebuchet MS" panose="020B0603020202020204" pitchFamily="34" charset="0"/>
              </a:rPr>
              <a:t>В своей работе IT-специалисты периодически сталкиваются со сложными задачами и некоторыми проблемами, решение которых можно найти в англоязычной интернет-среде.</a:t>
            </a:r>
          </a:p>
          <a:p>
            <a:pPr marL="342900" lvl="0" indent="-342900">
              <a:buFont typeface="+mj-lt"/>
              <a:buAutoNum type="arabicPeriod"/>
            </a:pPr>
            <a:r>
              <a:rPr lang="ru-RU" dirty="0">
                <a:solidFill>
                  <a:schemeClr val="tx2">
                    <a:lumMod val="85000"/>
                    <a:lumOff val="15000"/>
                  </a:schemeClr>
                </a:solidFill>
                <a:latin typeface="Trebuchet MS" panose="020B0603020202020204" pitchFamily="34" charset="0"/>
              </a:rPr>
              <a:t>Понимание сленга, используемого программистами</a:t>
            </a:r>
            <a:r>
              <a:rPr lang="ru-RU" dirty="0" smtClean="0">
                <a:solidFill>
                  <a:schemeClr val="tx2">
                    <a:lumMod val="85000"/>
                    <a:lumOff val="15000"/>
                  </a:schemeClr>
                </a:solidFill>
                <a:latin typeface="Trebuchet MS" panose="020B0603020202020204" pitchFamily="34" charset="0"/>
              </a:rPr>
              <a:t>.</a:t>
            </a:r>
            <a:endParaRPr lang="ru-RU" dirty="0">
              <a:solidFill>
                <a:schemeClr val="tx2">
                  <a:lumMod val="85000"/>
                  <a:lumOff val="15000"/>
                </a:schemeClr>
              </a:solidFill>
              <a:latin typeface="Trebuchet MS" panose="020B0603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959066" y="1211329"/>
            <a:ext cx="50340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>
                <a:solidFill>
                  <a:schemeClr val="tx2">
                    <a:lumMod val="85000"/>
                    <a:lumOff val="15000"/>
                  </a:schemeClr>
                </a:solidFill>
                <a:latin typeface="Trebuchet MS" panose="020B0603020202020204" pitchFamily="34" charset="0"/>
              </a:rPr>
              <a:t>Типы терминов в техническом английском.</a:t>
            </a:r>
            <a:endParaRPr lang="ru-RU" sz="2400" dirty="0">
              <a:solidFill>
                <a:schemeClr val="tx2">
                  <a:lumMod val="85000"/>
                  <a:lumOff val="15000"/>
                </a:schemeClr>
              </a:solidFill>
              <a:latin typeface="Trebuchet MS" panose="020B0603020202020204" pitchFamily="34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6487427" y="2223435"/>
            <a:ext cx="5316354" cy="3877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76200" lvl="0" indent="-342900" algn="just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ru-RU" sz="2000" dirty="0">
                <a:solidFill>
                  <a:schemeClr val="tx2">
                    <a:lumMod val="85000"/>
                    <a:lumOff val="15000"/>
                  </a:schemeClr>
                </a:solidFill>
                <a:latin typeface="Trebuchet MS" panose="020B0603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Ключевые слова – в языках программирования слово, имеющее специальное значение</a:t>
            </a:r>
            <a:r>
              <a:rPr lang="ru-RU" sz="2000" dirty="0" smtClean="0">
                <a:solidFill>
                  <a:schemeClr val="tx2">
                    <a:lumMod val="85000"/>
                    <a:lumOff val="15000"/>
                  </a:schemeClr>
                </a:solidFill>
                <a:latin typeface="Trebuchet MS" panose="020B0603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marR="76200" indent="-342900" algn="just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ru-RU" sz="2000" dirty="0">
                <a:solidFill>
                  <a:schemeClr val="tx2">
                    <a:lumMod val="85000"/>
                    <a:lumOff val="15000"/>
                  </a:schemeClr>
                </a:solidFill>
                <a:latin typeface="Trebuchet MS" panose="020B0603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Термины, используемые в документации для описания того, как </a:t>
            </a:r>
            <a:r>
              <a:rPr lang="ru-RU" sz="2000" dirty="0" smtClean="0">
                <a:solidFill>
                  <a:schemeClr val="tx2">
                    <a:lumMod val="85000"/>
                    <a:lumOff val="15000"/>
                  </a:schemeClr>
                </a:solidFill>
                <a:latin typeface="Trebuchet MS" panose="020B0603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язык/библиотека </a:t>
            </a:r>
            <a:r>
              <a:rPr lang="ru-RU" sz="2000" dirty="0">
                <a:solidFill>
                  <a:schemeClr val="tx2">
                    <a:lumMod val="85000"/>
                    <a:lumOff val="15000"/>
                  </a:schemeClr>
                </a:solidFill>
                <a:latin typeface="Trebuchet MS" panose="020B0603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работают. Такие термины одинаковы для всех языков программирования</a:t>
            </a:r>
            <a:r>
              <a:rPr lang="ru-RU" sz="2000" dirty="0" smtClean="0">
                <a:solidFill>
                  <a:schemeClr val="tx2">
                    <a:lumMod val="85000"/>
                    <a:lumOff val="15000"/>
                  </a:schemeClr>
                </a:solidFill>
                <a:latin typeface="Trebuchet MS" panose="020B0603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marR="76200" lvl="0" indent="-342900" algn="just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ru-RU" sz="2000" dirty="0">
                <a:solidFill>
                  <a:schemeClr val="tx2">
                    <a:lumMod val="85000"/>
                    <a:lumOff val="15000"/>
                  </a:schemeClr>
                </a:solidFill>
                <a:latin typeface="Trebuchet MS" panose="020B0603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Термины, используемые при разработке</a:t>
            </a:r>
            <a:r>
              <a:rPr lang="ru-RU" sz="2000" dirty="0">
                <a:solidFill>
                  <a:schemeClr val="tx2">
                    <a:lumMod val="85000"/>
                    <a:lumOff val="15000"/>
                  </a:schemeClr>
                </a:solidFill>
                <a:latin typeface="Trebuchet MS" panose="020B0603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sz="2000" dirty="0">
              <a:solidFill>
                <a:schemeClr val="tx2">
                  <a:lumMod val="85000"/>
                  <a:lumOff val="15000"/>
                </a:schemeClr>
              </a:solidFill>
              <a:latin typeface="Trebuchet MS" panose="020B0603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76200" lvl="0" indent="-342900" algn="just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endParaRPr lang="ru-RU" sz="1600" dirty="0">
              <a:solidFill>
                <a:schemeClr val="tx2">
                  <a:lumMod val="85000"/>
                  <a:lumOff val="15000"/>
                </a:schemeClr>
              </a:solidFill>
              <a:effectLst/>
              <a:latin typeface="Trebuchet MS" panose="020B0603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4573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126156" y="558265"/>
            <a:ext cx="3108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tx2">
                    <a:lumMod val="85000"/>
                    <a:lumOff val="15000"/>
                  </a:schemeClr>
                </a:solidFill>
                <a:latin typeface="Trebuchet MS" panose="020B0603020202020204" pitchFamily="34" charset="0"/>
              </a:rPr>
              <a:t>Python</a:t>
            </a:r>
            <a:endParaRPr lang="ru-RU" sz="3600" dirty="0">
              <a:solidFill>
                <a:schemeClr val="tx2">
                  <a:lumMod val="85000"/>
                  <a:lumOff val="15000"/>
                </a:schemeClr>
              </a:solidFill>
              <a:latin typeface="Trebuchet MS" panose="020B0603020202020204" pitchFamily="34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747562" y="1568448"/>
            <a:ext cx="4758089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7620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ru-RU" sz="2000" dirty="0">
                <a:solidFill>
                  <a:schemeClr val="tx2">
                    <a:lumMod val="85000"/>
                    <a:lumOff val="15000"/>
                  </a:schemeClr>
                </a:solidFill>
                <a:latin typeface="Trebuchet MS" panose="020B0603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Широко распространенный язык программирования используется для</a:t>
            </a:r>
            <a:r>
              <a:rPr lang="en-US" sz="2000" dirty="0">
                <a:solidFill>
                  <a:schemeClr val="tx2">
                    <a:lumMod val="85000"/>
                    <a:lumOff val="15000"/>
                  </a:schemeClr>
                </a:solidFill>
                <a:latin typeface="Trebuchet MS" panose="020B0603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ru-RU" sz="2000" dirty="0">
                <a:solidFill>
                  <a:schemeClr val="tx2">
                    <a:lumMod val="85000"/>
                    <a:lumOff val="15000"/>
                  </a:schemeClr>
                </a:solidFill>
                <a:latin typeface="Trebuchet MS" panose="020B0603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разработки</a:t>
            </a:r>
            <a:r>
              <a:rPr lang="en-US" sz="2000" dirty="0">
                <a:solidFill>
                  <a:schemeClr val="tx2">
                    <a:lumMod val="85000"/>
                    <a:lumOff val="15000"/>
                  </a:schemeClr>
                </a:solidFill>
                <a:latin typeface="Trebuchet MS" panose="020B0603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ru-RU" sz="2000" dirty="0">
                <a:solidFill>
                  <a:schemeClr val="tx2">
                    <a:lumMod val="85000"/>
                    <a:lumOff val="15000"/>
                  </a:schemeClr>
                </a:solidFill>
                <a:latin typeface="Trebuchet MS" panose="020B0603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веб-приложений, настольных приложений, медиа-инструментов, машинного обучения, сетевых серверов и многого другого.</a:t>
            </a:r>
            <a:r>
              <a:rPr lang="en-US" sz="2000" dirty="0">
                <a:solidFill>
                  <a:schemeClr val="tx2">
                    <a:lumMod val="85000"/>
                    <a:lumOff val="15000"/>
                  </a:schemeClr>
                </a:solidFill>
                <a:latin typeface="Trebuchet MS" panose="020B0603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ru-RU" sz="2000" dirty="0">
                <a:solidFill>
                  <a:schemeClr val="tx2">
                    <a:lumMod val="85000"/>
                    <a:lumOff val="15000"/>
                  </a:schemeClr>
                </a:solidFill>
                <a:latin typeface="Trebuchet MS" panose="020B0603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Примерами </a:t>
            </a:r>
            <a:r>
              <a:rPr lang="en-US" sz="2000" dirty="0">
                <a:solidFill>
                  <a:schemeClr val="tx2">
                    <a:lumMod val="85000"/>
                    <a:lumOff val="15000"/>
                  </a:schemeClr>
                </a:solidFill>
                <a:latin typeface="Trebuchet MS" panose="020B0603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Python</a:t>
            </a:r>
            <a:r>
              <a:rPr lang="ru-RU" sz="2000" dirty="0">
                <a:solidFill>
                  <a:schemeClr val="tx2">
                    <a:lumMod val="85000"/>
                    <a:lumOff val="15000"/>
                  </a:schemeClr>
                </a:solidFill>
                <a:latin typeface="Trebuchet MS" panose="020B0603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являются </a:t>
            </a:r>
            <a:r>
              <a:rPr lang="en-US" sz="2000" dirty="0">
                <a:solidFill>
                  <a:schemeClr val="tx2">
                    <a:lumMod val="85000"/>
                    <a:lumOff val="15000"/>
                  </a:schemeClr>
                </a:solidFill>
                <a:latin typeface="Trebuchet MS" panose="020B0603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YouTube</a:t>
            </a:r>
            <a:r>
              <a:rPr lang="ru-RU" sz="2000" dirty="0">
                <a:solidFill>
                  <a:schemeClr val="tx2">
                    <a:lumMod val="85000"/>
                    <a:lumOff val="15000"/>
                  </a:schemeClr>
                </a:solidFill>
                <a:latin typeface="Trebuchet MS" panose="020B0603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>
                <a:solidFill>
                  <a:schemeClr val="tx2">
                    <a:lumMod val="85000"/>
                    <a:lumOff val="15000"/>
                  </a:schemeClr>
                </a:solidFill>
                <a:latin typeface="Trebuchet MS" panose="020B0603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Instagram</a:t>
            </a:r>
            <a:r>
              <a:rPr lang="ru-RU" sz="2000" dirty="0">
                <a:solidFill>
                  <a:schemeClr val="tx2">
                    <a:lumMod val="85000"/>
                    <a:lumOff val="15000"/>
                  </a:schemeClr>
                </a:solidFill>
                <a:latin typeface="Trebuchet MS" panose="020B0603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и </a:t>
            </a:r>
            <a:r>
              <a:rPr lang="en-US" sz="2000" dirty="0">
                <a:solidFill>
                  <a:schemeClr val="tx2">
                    <a:lumMod val="85000"/>
                    <a:lumOff val="15000"/>
                  </a:schemeClr>
                </a:solidFill>
                <a:latin typeface="Trebuchet MS" panose="020B0603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Pinterest</a:t>
            </a:r>
            <a:r>
              <a:rPr lang="ru-RU" sz="2000" dirty="0">
                <a:solidFill>
                  <a:schemeClr val="tx2">
                    <a:lumMod val="85000"/>
                    <a:lumOff val="15000"/>
                  </a:schemeClr>
                </a:solidFill>
                <a:latin typeface="Trebuchet MS" panose="020B0603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sz="1600" dirty="0">
              <a:solidFill>
                <a:schemeClr val="tx2">
                  <a:lumMod val="85000"/>
                  <a:lumOff val="15000"/>
                </a:schemeClr>
              </a:solidFill>
              <a:latin typeface="Trebuchet MS" panose="020B0603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Picture 2" descr="Python (programming language) - Wikipedi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6422" y="5255393"/>
            <a:ext cx="1312635" cy="1438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6689558" y="558265"/>
            <a:ext cx="44949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>
                <a:solidFill>
                  <a:schemeClr val="tx2">
                    <a:lumMod val="85000"/>
                    <a:lumOff val="15000"/>
                  </a:schemeClr>
                </a:solidFill>
                <a:latin typeface="Trebuchet MS" panose="020B0603020202020204" pitchFamily="34" charset="0"/>
              </a:rPr>
              <a:t>Инструменты для создания проекта</a:t>
            </a:r>
            <a:endParaRPr lang="ru-RU" sz="2400" dirty="0">
              <a:solidFill>
                <a:schemeClr val="tx2">
                  <a:lumMod val="85000"/>
                  <a:lumOff val="15000"/>
                </a:schemeClr>
              </a:solidFill>
              <a:latin typeface="Trebuchet MS" panose="020B0603020202020204" pitchFamily="34" charset="0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5889057" y="1770860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indent="457200"/>
            <a:r>
              <a:rPr lang="ru-RU" sz="2000" dirty="0" err="1">
                <a:solidFill>
                  <a:schemeClr val="tx2">
                    <a:lumMod val="85000"/>
                    <a:lumOff val="15000"/>
                  </a:schemeClr>
                </a:solidFill>
                <a:latin typeface="Trebuchet MS" panose="020B0603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PyQt</a:t>
            </a:r>
            <a:r>
              <a:rPr lang="ru-RU" sz="2000" dirty="0">
                <a:solidFill>
                  <a:schemeClr val="tx2">
                    <a:lumMod val="85000"/>
                    <a:lumOff val="15000"/>
                  </a:schemeClr>
                </a:solidFill>
                <a:latin typeface="Trebuchet MS" panose="020B0603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>
                <a:solidFill>
                  <a:schemeClr val="tx2">
                    <a:lumMod val="85000"/>
                    <a:lumOff val="15000"/>
                  </a:schemeClr>
                </a:solidFill>
                <a:latin typeface="Trebuchet MS" panose="020B0603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— это библиотека </a:t>
            </a:r>
            <a:r>
              <a:rPr lang="ru-RU" sz="2000" dirty="0" err="1">
                <a:solidFill>
                  <a:schemeClr val="tx2">
                    <a:lumMod val="85000"/>
                    <a:lumOff val="15000"/>
                  </a:schemeClr>
                </a:solidFill>
                <a:latin typeface="Trebuchet MS" panose="020B0603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Python</a:t>
            </a:r>
            <a:r>
              <a:rPr lang="ru-RU" sz="2000" dirty="0">
                <a:solidFill>
                  <a:schemeClr val="tx2">
                    <a:lumMod val="85000"/>
                    <a:lumOff val="15000"/>
                  </a:schemeClr>
                </a:solidFill>
                <a:latin typeface="Trebuchet MS" panose="020B0603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для создания приложений с графическим интерфейсом с помощью инструментария </a:t>
            </a:r>
            <a:r>
              <a:rPr lang="ru-RU" sz="2000" dirty="0" err="1">
                <a:solidFill>
                  <a:schemeClr val="tx2">
                    <a:lumMod val="85000"/>
                    <a:lumOff val="15000"/>
                  </a:schemeClr>
                </a:solidFill>
                <a:latin typeface="Trebuchet MS" panose="020B0603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Qt</a:t>
            </a:r>
            <a:r>
              <a:rPr lang="ru-RU" sz="2000" dirty="0">
                <a:solidFill>
                  <a:schemeClr val="tx2">
                    <a:lumMod val="85000"/>
                    <a:lumOff val="15000"/>
                  </a:schemeClr>
                </a:solidFill>
                <a:latin typeface="Trebuchet MS" panose="020B0603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</p:txBody>
      </p:sp>
      <p:sp>
        <p:nvSpPr>
          <p:cNvPr id="9" name="Прямоугольник 8"/>
          <p:cNvSpPr/>
          <p:nvPr/>
        </p:nvSpPr>
        <p:spPr>
          <a:xfrm>
            <a:off x="5754302" y="2799554"/>
            <a:ext cx="6096000" cy="1323439"/>
          </a:xfrm>
          <a:prstGeom prst="rect">
            <a:avLst/>
          </a:prstGeom>
        </p:spPr>
        <p:txBody>
          <a:bodyPr>
            <a:spAutoFit/>
          </a:bodyPr>
          <a:lstStyle/>
          <a:p>
            <a:pPr indent="457200"/>
            <a:r>
              <a:rPr lang="ru-RU" sz="2000" dirty="0">
                <a:solidFill>
                  <a:schemeClr val="tx2">
                    <a:lumMod val="85000"/>
                    <a:lumOff val="15000"/>
                  </a:schemeClr>
                </a:solidFill>
                <a:latin typeface="Trebuchet MS" panose="020B0603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Для осуществления регистрации используется база данных созданная в </a:t>
            </a:r>
            <a:r>
              <a:rPr lang="ru-RU" sz="2000" dirty="0" err="1">
                <a:solidFill>
                  <a:schemeClr val="tx2">
                    <a:lumMod val="85000"/>
                    <a:lumOff val="15000"/>
                  </a:schemeClr>
                </a:solidFill>
                <a:latin typeface="Trebuchet MS" panose="020B0603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SQLite</a:t>
            </a:r>
            <a:r>
              <a:rPr lang="ru-RU" sz="2000" dirty="0">
                <a:solidFill>
                  <a:schemeClr val="tx2">
                    <a:lumMod val="85000"/>
                    <a:lumOff val="15000"/>
                  </a:schemeClr>
                </a:solidFill>
                <a:latin typeface="Trebuchet MS" panose="020B0603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ru-RU" sz="2000" dirty="0">
                <a:solidFill>
                  <a:schemeClr val="tx2">
                    <a:lumMod val="85000"/>
                    <a:lumOff val="15000"/>
                  </a:schemeClr>
                </a:solidFill>
                <a:latin typeface="Trebuchet MS" panose="020B0603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Для работы с базами данных в </a:t>
            </a:r>
            <a:r>
              <a:rPr lang="en-US" sz="2000" dirty="0">
                <a:solidFill>
                  <a:schemeClr val="tx2">
                    <a:lumMod val="85000"/>
                    <a:lumOff val="15000"/>
                  </a:schemeClr>
                </a:solidFill>
                <a:latin typeface="Trebuchet MS" panose="020B0603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Python</a:t>
            </a:r>
            <a:r>
              <a:rPr lang="ru-RU" sz="2000" dirty="0">
                <a:solidFill>
                  <a:schemeClr val="tx2">
                    <a:lumMod val="85000"/>
                    <a:lumOff val="15000"/>
                  </a:schemeClr>
                </a:solidFill>
                <a:latin typeface="Trebuchet MS" panose="020B0603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используется встроенная библиотека sqlite3. </a:t>
            </a:r>
          </a:p>
        </p:txBody>
      </p:sp>
      <p:sp>
        <p:nvSpPr>
          <p:cNvPr id="10" name="Прямоугольник 9"/>
          <p:cNvSpPr/>
          <p:nvPr/>
        </p:nvSpPr>
        <p:spPr>
          <a:xfrm>
            <a:off x="5754302" y="4275058"/>
            <a:ext cx="6096000" cy="1323439"/>
          </a:xfrm>
          <a:prstGeom prst="rect">
            <a:avLst/>
          </a:prstGeom>
        </p:spPr>
        <p:txBody>
          <a:bodyPr>
            <a:spAutoFit/>
          </a:bodyPr>
          <a:lstStyle/>
          <a:p>
            <a:pPr marR="75565" indent="450215" algn="just">
              <a:spcBef>
                <a:spcPts val="600"/>
              </a:spcBef>
              <a:spcAft>
                <a:spcPts val="600"/>
              </a:spcAft>
            </a:pPr>
            <a:r>
              <a:rPr lang="ru-RU" sz="2000" dirty="0">
                <a:solidFill>
                  <a:schemeClr val="tx2">
                    <a:lumMod val="85000"/>
                    <a:lumOff val="15000"/>
                  </a:schemeClr>
                </a:solidFill>
                <a:latin typeface="Trebuchet MS" panose="020B0603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Термины и их значения записываются в </a:t>
            </a:r>
            <a:r>
              <a:rPr lang="en-US" sz="2000" dirty="0">
                <a:solidFill>
                  <a:schemeClr val="tx2">
                    <a:lumMod val="85000"/>
                    <a:lumOff val="15000"/>
                  </a:schemeClr>
                </a:solidFill>
                <a:latin typeface="Trebuchet MS" panose="020B0603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csv </a:t>
            </a:r>
            <a:r>
              <a:rPr lang="ru-RU" sz="2000" dirty="0">
                <a:solidFill>
                  <a:schemeClr val="tx2">
                    <a:lumMod val="85000"/>
                    <a:lumOff val="15000"/>
                  </a:schemeClr>
                </a:solidFill>
                <a:latin typeface="Trebuchet MS" panose="020B0603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файлы. </a:t>
            </a:r>
            <a:r>
              <a:rPr lang="ru-RU" sz="2000" dirty="0" err="1">
                <a:solidFill>
                  <a:schemeClr val="tx2">
                    <a:lumMod val="85000"/>
                    <a:lumOff val="15000"/>
                  </a:schemeClr>
                </a:solidFill>
                <a:latin typeface="Trebuchet MS" panose="020B0603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Python</a:t>
            </a:r>
            <a:r>
              <a:rPr lang="ru-RU" sz="2000" dirty="0">
                <a:solidFill>
                  <a:schemeClr val="tx2">
                    <a:lumMod val="85000"/>
                    <a:lumOff val="15000"/>
                  </a:schemeClr>
                </a:solidFill>
                <a:latin typeface="Trebuchet MS" panose="020B0603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имеет встроенную библиотеку </a:t>
            </a:r>
            <a:r>
              <a:rPr lang="ru-RU" sz="2000" dirty="0" err="1">
                <a:solidFill>
                  <a:schemeClr val="tx2">
                    <a:lumMod val="85000"/>
                    <a:lumOff val="15000"/>
                  </a:schemeClr>
                </a:solidFill>
                <a:latin typeface="Trebuchet MS" panose="020B0603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csv</a:t>
            </a:r>
            <a:r>
              <a:rPr lang="ru-RU" sz="2000" dirty="0">
                <a:solidFill>
                  <a:schemeClr val="tx2">
                    <a:lumMod val="85000"/>
                    <a:lumOff val="15000"/>
                  </a:schemeClr>
                </a:solidFill>
                <a:latin typeface="Trebuchet MS" panose="020B0603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которая предоставляет функции для чтения и записи данных в формате CSV.</a:t>
            </a:r>
          </a:p>
        </p:txBody>
      </p:sp>
    </p:spTree>
    <p:extLst>
      <p:ext uri="{BB962C8B-B14F-4D97-AF65-F5344CB8AC3E}">
        <p14:creationId xmlns:p14="http://schemas.microsoft.com/office/powerpoint/2010/main" val="42738076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Цветущая вишня (16x9)">
  <a:themeElements>
    <a:clrScheme name="CherryBlossom">
      <a:dk1>
        <a:srgbClr val="595959"/>
      </a:dk1>
      <a:lt1>
        <a:sysClr val="window" lastClr="FFFFFF"/>
      </a:lt1>
      <a:dk2>
        <a:srgbClr val="000000"/>
      </a:dk2>
      <a:lt2>
        <a:srgbClr val="F6F7E4"/>
      </a:lt2>
      <a:accent1>
        <a:srgbClr val="C44475"/>
      </a:accent1>
      <a:accent2>
        <a:srgbClr val="FA906A"/>
      </a:accent2>
      <a:accent3>
        <a:srgbClr val="FCB268"/>
      </a:accent3>
      <a:accent4>
        <a:srgbClr val="DB6B70"/>
      </a:accent4>
      <a:accent5>
        <a:srgbClr val="D680A5"/>
      </a:accent5>
      <a:accent6>
        <a:srgbClr val="BA7362"/>
      </a:accent6>
      <a:hlink>
        <a:srgbClr val="DB6B70"/>
      </a:hlink>
      <a:folHlink>
        <a:srgbClr val="969696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9533365_TF03031002_TF03031002.potx" id="{B37DE52E-BB74-47B4-A26A-EACB9BE9CDE9}" vid="{5EB45FF9-A214-4937-A534-89A8ED04E80B}"/>
    </a:ext>
  </a:extLst>
</a:theme>
</file>

<file path=ppt/theme/theme2.xml><?xml version="1.0" encoding="utf-8"?>
<a:theme xmlns:a="http://schemas.openxmlformats.org/drawingml/2006/main" name="Тема Office">
  <a:themeElements>
    <a:clrScheme name="CherryBlossom">
      <a:dk1>
        <a:srgbClr val="595959"/>
      </a:dk1>
      <a:lt1>
        <a:sysClr val="window" lastClr="FFFFFF"/>
      </a:lt1>
      <a:dk2>
        <a:srgbClr val="000000"/>
      </a:dk2>
      <a:lt2>
        <a:srgbClr val="F6F7E4"/>
      </a:lt2>
      <a:accent1>
        <a:srgbClr val="C44475"/>
      </a:accent1>
      <a:accent2>
        <a:srgbClr val="FA906A"/>
      </a:accent2>
      <a:accent3>
        <a:srgbClr val="FCB268"/>
      </a:accent3>
      <a:accent4>
        <a:srgbClr val="DB6B70"/>
      </a:accent4>
      <a:accent5>
        <a:srgbClr val="D680A5"/>
      </a:accent5>
      <a:accent6>
        <a:srgbClr val="BA7362"/>
      </a:accent6>
      <a:hlink>
        <a:srgbClr val="DB6B70"/>
      </a:hlink>
      <a:folHlink>
        <a:srgbClr val="969696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Тема Office">
  <a:themeElements>
    <a:clrScheme name="CherryBlossom">
      <a:dk1>
        <a:srgbClr val="595959"/>
      </a:dk1>
      <a:lt1>
        <a:sysClr val="window" lastClr="FFFFFF"/>
      </a:lt1>
      <a:dk2>
        <a:srgbClr val="000000"/>
      </a:dk2>
      <a:lt2>
        <a:srgbClr val="F6F7E4"/>
      </a:lt2>
      <a:accent1>
        <a:srgbClr val="C44475"/>
      </a:accent1>
      <a:accent2>
        <a:srgbClr val="FA906A"/>
      </a:accent2>
      <a:accent3>
        <a:srgbClr val="FCB268"/>
      </a:accent3>
      <a:accent4>
        <a:srgbClr val="DB6B70"/>
      </a:accent4>
      <a:accent5>
        <a:srgbClr val="D680A5"/>
      </a:accent5>
      <a:accent6>
        <a:srgbClr val="BA7362"/>
      </a:accent6>
      <a:hlink>
        <a:srgbClr val="DB6B70"/>
      </a:hlink>
      <a:folHlink>
        <a:srgbClr val="969696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Презентация с природными мотивами Цветущая вишня (широкоэкранный формат)</Template>
  <TotalTime>43</TotalTime>
  <Words>220</Words>
  <Application>Microsoft Office PowerPoint</Application>
  <PresentationFormat>Широкоэкранный</PresentationFormat>
  <Paragraphs>30</Paragraphs>
  <Slides>4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</vt:i4>
      </vt:variant>
    </vt:vector>
  </HeadingPairs>
  <TitlesOfParts>
    <vt:vector size="10" baseType="lpstr">
      <vt:lpstr>Arial</vt:lpstr>
      <vt:lpstr>Calibri</vt:lpstr>
      <vt:lpstr>Cambria</vt:lpstr>
      <vt:lpstr>Times New Roman</vt:lpstr>
      <vt:lpstr>Trebuchet MS</vt:lpstr>
      <vt:lpstr>Цветущая вишня (16x9)</vt:lpstr>
      <vt:lpstr>ПРОЕКТ  по информатике на тему «Разработка приложения для изучения технического английского языка»</vt:lpstr>
      <vt:lpstr>Введение</vt:lpstr>
      <vt:lpstr>Что было изучено</vt:lpstr>
      <vt:lpstr>Презентация PowerPoint</vt:lpstr>
    </vt:vector>
  </TitlesOfParts>
  <Company>SPecialiST RePack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ПРОЕКТ  по информатике на тему «Разработка приложения для изучения технического английского языка»</dc:title>
  <dc:creator>Учетная запись Майкрософт</dc:creator>
  <cp:lastModifiedBy>Учетная запись Майкрософт</cp:lastModifiedBy>
  <cp:revision>4</cp:revision>
  <dcterms:created xsi:type="dcterms:W3CDTF">2024-01-14T21:04:06Z</dcterms:created>
  <dcterms:modified xsi:type="dcterms:W3CDTF">2024-01-16T20:49:06Z</dcterms:modified>
</cp:coreProperties>
</file>